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8" r:id="rId4"/>
    <p:sldId id="258" r:id="rId5"/>
    <p:sldId id="267" r:id="rId6"/>
    <p:sldId id="266" r:id="rId7"/>
    <p:sldId id="260" r:id="rId8"/>
    <p:sldId id="262" r:id="rId9"/>
    <p:sldId id="269" r:id="rId10"/>
    <p:sldId id="273" r:id="rId11"/>
    <p:sldId id="270" r:id="rId12"/>
    <p:sldId id="275" r:id="rId13"/>
    <p:sldId id="272" r:id="rId14"/>
    <p:sldId id="261" r:id="rId15"/>
    <p:sldId id="276" r:id="rId16"/>
    <p:sldId id="278" r:id="rId17"/>
    <p:sldId id="279" r:id="rId18"/>
    <p:sldId id="277" r:id="rId19"/>
    <p:sldId id="280" r:id="rId20"/>
    <p:sldId id="281" r:id="rId21"/>
    <p:sldId id="265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BC0E-CEE4-4830-82B1-885FBCB3BB76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ED7B0-D13B-4774-A02C-D455AE6A4D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ED7B0-D13B-4774-A02C-D455AE6A4D1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BA0D6-51DF-4956-A095-8F2F412E6CE0}" type="datetimeFigureOut">
              <a:rPr lang="ko-KR" altLang="en-US" smtClean="0"/>
              <a:pPr/>
              <a:t>2019-05-21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21BE-9CD9-4C03-8BA0-5FEEBED6B6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480" y="1643050"/>
            <a:ext cx="5572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헤드라인M" pitchFamily="18" charset="-127"/>
                <a:ea typeface="HY헤드라인M" pitchFamily="18" charset="-127"/>
              </a:rPr>
              <a:t>ACE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쌍용교육센터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D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반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김민경 김연식 배건우 </a:t>
            </a:r>
            <a:r>
              <a:rPr lang="ko-KR" altLang="en-US" sz="2400" dirty="0" err="1" smtClean="0">
                <a:latin typeface="HY헤드라인M" pitchFamily="18" charset="-127"/>
                <a:ea typeface="HY헤드라인M" pitchFamily="18" charset="-127"/>
              </a:rPr>
              <a:t>이혜규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호텔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Data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855" y="1397054"/>
            <a:ext cx="8572560" cy="456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객실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Table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160" y="2143116"/>
            <a:ext cx="8611979" cy="155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객실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Data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357298"/>
            <a:ext cx="4572032" cy="45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회원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Data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429000"/>
            <a:ext cx="8072462" cy="22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73437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8596" y="300037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예약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Data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34269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9879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숙소 검색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500174"/>
            <a:ext cx="822240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호텔 리스트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099" y="1428736"/>
            <a:ext cx="7185209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객실 리스트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357298"/>
            <a:ext cx="6579124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98796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예약 정보 입력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428736"/>
            <a:ext cx="6143668" cy="4472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98796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예약 완료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3304764" cy="452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71678"/>
            <a:ext cx="3790509" cy="267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480" y="785794"/>
            <a:ext cx="557216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HY헤드라인M" pitchFamily="18" charset="-127"/>
                <a:ea typeface="HY헤드라인M" pitchFamily="18" charset="-127"/>
              </a:rPr>
              <a:t>목차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endParaRPr lang="en-US" altLang="ko-KR" sz="2400" dirty="0">
              <a:latin typeface="HY헤드라인M" pitchFamily="18" charset="-127"/>
              <a:ea typeface="HY헤드라인M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개발 환경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서비스 소개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요구사항 정의서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Flow Chart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기능 및 구현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98796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마이 페이지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1928802"/>
            <a:ext cx="4643470" cy="242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928802"/>
            <a:ext cx="4214842" cy="24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7356" y="2500306"/>
            <a:ext cx="5572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헤드라인M" pitchFamily="18" charset="-127"/>
                <a:ea typeface="HY헤드라인M" pitchFamily="18" charset="-127"/>
              </a:rPr>
              <a:t>Q &amp; A</a:t>
            </a:r>
            <a:endParaRPr lang="ko-KR" altLang="en-US" sz="6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개발 환경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7158" y="1071546"/>
            <a:ext cx="8572560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6238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Front-end : HTML / CSS / Bootstrap / JavaScript /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jQuery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marL="376238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Back-end : JSP / Servlet / Oracle Database 11g / Apache </a:t>
            </a:r>
            <a:r>
              <a:rPr lang="en-US" altLang="ko-KR" smtClean="0">
                <a:latin typeface="HY헤드라인M" pitchFamily="18" charset="-127"/>
                <a:ea typeface="HY헤드라인M" pitchFamily="18" charset="-127"/>
              </a:rPr>
              <a:t>Tomcat 9.0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marL="376238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marL="376238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IDE : Eclipse</a:t>
            </a:r>
          </a:p>
          <a:p>
            <a:pPr marL="376238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형상관리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SVN</a:t>
            </a:r>
          </a:p>
          <a:p>
            <a:pPr marL="376238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테이블 설계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exERD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28596" y="4000504"/>
            <a:ext cx="8143932" cy="1545270"/>
            <a:chOff x="274893" y="3580510"/>
            <a:chExt cx="8143932" cy="1545270"/>
          </a:xfrm>
        </p:grpSpPr>
        <p:pic>
          <p:nvPicPr>
            <p:cNvPr id="9" name="Picture 1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110" y="3804528"/>
              <a:ext cx="1039021" cy="12130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관련 이미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149" y="3867269"/>
              <a:ext cx="1341280" cy="9717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java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93" y="3825744"/>
              <a:ext cx="844679" cy="9861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jsp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785" y="3796778"/>
              <a:ext cx="953086" cy="111273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ss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793" y="3580510"/>
              <a:ext cx="1643074" cy="15452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ìë°ì¤í¬ë¦½í¸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867" y="3729442"/>
              <a:ext cx="992625" cy="115889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ìíì¹í°ìº£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075" y="3877112"/>
              <a:ext cx="832750" cy="9675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서비스 소개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숙박시설 예약 사이트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739153" cy="439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서비스 소개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214413" y="1214422"/>
            <a:ext cx="6357984" cy="4494100"/>
            <a:chOff x="686721" y="1804640"/>
            <a:chExt cx="5878320" cy="4112023"/>
          </a:xfrm>
        </p:grpSpPr>
        <p:sp>
          <p:nvSpPr>
            <p:cNvPr id="23" name="정오각형 22"/>
            <p:cNvSpPr/>
            <p:nvPr/>
          </p:nvSpPr>
          <p:spPr>
            <a:xfrm>
              <a:off x="2070475" y="2204750"/>
              <a:ext cx="3132033" cy="2982888"/>
            </a:xfrm>
            <a:prstGeom prst="pentagon">
              <a:avLst/>
            </a:prstGeom>
            <a:noFill/>
            <a:ln w="349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8420" y="1804640"/>
              <a:ext cx="1254922" cy="36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회원 등록</a:t>
              </a:r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36079" y="3548297"/>
              <a:ext cx="2269757" cy="478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ACE_HOTEL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595" y="5268959"/>
              <a:ext cx="1362531" cy="64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회원정보 관리</a:t>
              </a:r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6721" y="3177295"/>
              <a:ext cx="1362531" cy="36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숙소 검색</a:t>
              </a:r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13636" y="5268960"/>
              <a:ext cx="1362531" cy="64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예약정보 관리</a:t>
              </a:r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10119" y="3177295"/>
              <a:ext cx="1254922" cy="36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숙소 예약</a:t>
              </a:r>
              <a:endPara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HY헤드라인M" pitchFamily="18" charset="-127"/>
                <a:ea typeface="HY헤드라인M" pitchFamily="18" charset="-127"/>
              </a:rPr>
              <a:t>요구사항 정의서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357298"/>
            <a:ext cx="8847779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Flow Chart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E150CB1-CCCF-4E1F-8586-8766C53AE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8" t="1684" r="24636" b="2654"/>
          <a:stretch/>
        </p:blipFill>
        <p:spPr>
          <a:xfrm>
            <a:off x="1428728" y="838048"/>
            <a:ext cx="5929354" cy="514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전체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Table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0" name="Picture 2" descr="C:\Users\sist118\Desktop\전체 테이블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447810"/>
            <a:ext cx="7608161" cy="4481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44" y="50004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Table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설계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42860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072206"/>
            <a:ext cx="9144000" cy="78579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98796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호텔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Table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928802"/>
            <a:ext cx="8352921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146</Words>
  <Application>Microsoft Office PowerPoint</Application>
  <PresentationFormat>화면 슬라이드 쇼(4:3)</PresentationFormat>
  <Paragraphs>61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sist118</dc:creator>
  <cp:lastModifiedBy>sist118</cp:lastModifiedBy>
  <cp:revision>52</cp:revision>
  <dcterms:created xsi:type="dcterms:W3CDTF">2019-03-28T08:35:25Z</dcterms:created>
  <dcterms:modified xsi:type="dcterms:W3CDTF">2019-05-21T02:36:47Z</dcterms:modified>
</cp:coreProperties>
</file>